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CF69B-8839-4359-957B-5AD1C7B99A7A}">
          <p14:sldIdLst>
            <p14:sldId id="256"/>
            <p14:sldId id="257"/>
            <p14:sldId id="258"/>
          </p14:sldIdLst>
        </p14:section>
        <p14:section name="Untitled Section" id="{54EF095E-B747-4EAC-9050-8DE0FCA4CE26}">
          <p14:sldIdLst>
            <p14:sldId id="259"/>
            <p14:sldId id="260"/>
            <p14:sldId id="261"/>
          </p14:sldIdLst>
        </p14:section>
        <p14:section name="Untitled Section" id="{2F411650-53E2-441B-8416-B47252FB39C1}">
          <p14:sldIdLst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55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639E4-C8C1-479C-977A-E4C756A9834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E8B7F0-B141-4AB5-8599-AC935C010296}">
      <dgm:prSet/>
      <dgm:spPr/>
      <dgm:t>
        <a:bodyPr/>
        <a:lstStyle/>
        <a:p>
          <a:r>
            <a:rPr lang="en-US"/>
            <a:t>•Conclusion:</a:t>
          </a:r>
        </a:p>
      </dgm:t>
    </dgm:pt>
    <dgm:pt modelId="{244064CE-79CB-4652-AFA2-44F4C20C47C6}" type="parTrans" cxnId="{0763F8D9-515D-4774-895E-4198D85818F4}">
      <dgm:prSet/>
      <dgm:spPr/>
      <dgm:t>
        <a:bodyPr/>
        <a:lstStyle/>
        <a:p>
          <a:endParaRPr lang="en-US"/>
        </a:p>
      </dgm:t>
    </dgm:pt>
    <dgm:pt modelId="{F5FA4882-9431-4156-80FA-C9023B8EBFBE}" type="sibTrans" cxnId="{0763F8D9-515D-4774-895E-4198D85818F4}">
      <dgm:prSet/>
      <dgm:spPr/>
      <dgm:t>
        <a:bodyPr/>
        <a:lstStyle/>
        <a:p>
          <a:endParaRPr lang="en-US"/>
        </a:p>
      </dgm:t>
    </dgm:pt>
    <dgm:pt modelId="{C0289DCF-EEDD-4DCC-9504-614C5BFC8694}">
      <dgm:prSet/>
      <dgm:spPr/>
      <dgm:t>
        <a:bodyPr/>
        <a:lstStyle/>
        <a:p>
          <a:r>
            <a:rPr lang="en-US"/>
            <a:t>•• Provides demonstration of what Python is capable of when it comes to meeting Cyber security needs.</a:t>
          </a:r>
        </a:p>
      </dgm:t>
    </dgm:pt>
    <dgm:pt modelId="{C26F6CAE-ADC1-4DFB-82E9-A9DEFC6CF6F0}" type="parTrans" cxnId="{635D59D8-4A2D-43F0-B6E6-B398B19A54CB}">
      <dgm:prSet/>
      <dgm:spPr/>
      <dgm:t>
        <a:bodyPr/>
        <a:lstStyle/>
        <a:p>
          <a:endParaRPr lang="en-US"/>
        </a:p>
      </dgm:t>
    </dgm:pt>
    <dgm:pt modelId="{8260A62A-10E1-4591-BFB4-EA367296AC61}" type="sibTrans" cxnId="{635D59D8-4A2D-43F0-B6E6-B398B19A54CB}">
      <dgm:prSet/>
      <dgm:spPr/>
      <dgm:t>
        <a:bodyPr/>
        <a:lstStyle/>
        <a:p>
          <a:endParaRPr lang="en-US"/>
        </a:p>
      </dgm:t>
    </dgm:pt>
    <dgm:pt modelId="{63C98A5E-B049-4B0C-82BE-6C62CB47960E}">
      <dgm:prSet/>
      <dgm:spPr/>
      <dgm:t>
        <a:bodyPr/>
        <a:lstStyle/>
        <a:p>
          <a:r>
            <a:rPr lang="en-US"/>
            <a:t>•• Offers a scalable and flexible approach to generating passwords.</a:t>
          </a:r>
        </a:p>
      </dgm:t>
    </dgm:pt>
    <dgm:pt modelId="{8D08DEB3-5DB5-4D76-BBFD-B147DF5B87A4}" type="parTrans" cxnId="{970D85CD-5556-45A7-8BAC-C8B74F654E3C}">
      <dgm:prSet/>
      <dgm:spPr/>
      <dgm:t>
        <a:bodyPr/>
        <a:lstStyle/>
        <a:p>
          <a:endParaRPr lang="en-US"/>
        </a:p>
      </dgm:t>
    </dgm:pt>
    <dgm:pt modelId="{FE844063-3F08-4979-874B-1023A0D8E66E}" type="sibTrans" cxnId="{970D85CD-5556-45A7-8BAC-C8B74F654E3C}">
      <dgm:prSet/>
      <dgm:spPr/>
      <dgm:t>
        <a:bodyPr/>
        <a:lstStyle/>
        <a:p>
          <a:endParaRPr lang="en-US"/>
        </a:p>
      </dgm:t>
    </dgm:pt>
    <dgm:pt modelId="{F0AC9AE0-4B51-46D6-BADA-DD3E61E5DE29}">
      <dgm:prSet/>
      <dgm:spPr/>
      <dgm:t>
        <a:bodyPr/>
        <a:lstStyle/>
        <a:p>
          <a:r>
            <a:rPr lang="en-US"/>
            <a:t>•Future Scope:</a:t>
          </a:r>
        </a:p>
      </dgm:t>
    </dgm:pt>
    <dgm:pt modelId="{0764F481-E0E8-4328-8143-B77DE3F2AF7A}" type="parTrans" cxnId="{8294EBE6-F542-4E2C-8A85-8400297052D7}">
      <dgm:prSet/>
      <dgm:spPr/>
      <dgm:t>
        <a:bodyPr/>
        <a:lstStyle/>
        <a:p>
          <a:endParaRPr lang="en-US"/>
        </a:p>
      </dgm:t>
    </dgm:pt>
    <dgm:pt modelId="{E9DF7711-1A5E-40D6-9786-94DE5C37D3BD}" type="sibTrans" cxnId="{8294EBE6-F542-4E2C-8A85-8400297052D7}">
      <dgm:prSet/>
      <dgm:spPr/>
      <dgm:t>
        <a:bodyPr/>
        <a:lstStyle/>
        <a:p>
          <a:endParaRPr lang="en-US"/>
        </a:p>
      </dgm:t>
    </dgm:pt>
    <dgm:pt modelId="{2A66C3D5-1C8D-4776-B1D1-33348443AF8D}">
      <dgm:prSet/>
      <dgm:spPr/>
      <dgm:t>
        <a:bodyPr/>
        <a:lstStyle/>
        <a:p>
          <a:r>
            <a:rPr lang="en-US"/>
            <a:t>◦ Add secure password storage and retrieval functionality.</a:t>
          </a:r>
        </a:p>
      </dgm:t>
    </dgm:pt>
    <dgm:pt modelId="{14BA9BB3-012A-4B74-9C42-0E23F2107535}" type="parTrans" cxnId="{13004FCD-90EC-456F-A93A-80F9F09F98F0}">
      <dgm:prSet/>
      <dgm:spPr/>
      <dgm:t>
        <a:bodyPr/>
        <a:lstStyle/>
        <a:p>
          <a:endParaRPr lang="en-US"/>
        </a:p>
      </dgm:t>
    </dgm:pt>
    <dgm:pt modelId="{A2736F68-7CAC-4630-B082-670AD7D111D6}" type="sibTrans" cxnId="{13004FCD-90EC-456F-A93A-80F9F09F98F0}">
      <dgm:prSet/>
      <dgm:spPr/>
      <dgm:t>
        <a:bodyPr/>
        <a:lstStyle/>
        <a:p>
          <a:endParaRPr lang="en-US"/>
        </a:p>
      </dgm:t>
    </dgm:pt>
    <dgm:pt modelId="{0FE4F709-3F54-43DC-BD00-1D00FA167AFB}">
      <dgm:prSet/>
      <dgm:spPr/>
      <dgm:t>
        <a:bodyPr/>
        <a:lstStyle/>
        <a:p>
          <a:r>
            <a:rPr lang="en-US"/>
            <a:t>•• Connect into enterprise systems and third-party tools.</a:t>
          </a:r>
        </a:p>
      </dgm:t>
    </dgm:pt>
    <dgm:pt modelId="{3B46C027-15F4-48C4-A4A5-F7FA3D21290F}" type="parTrans" cxnId="{5A2BAB88-6531-4620-9C85-4BA7F86987C5}">
      <dgm:prSet/>
      <dgm:spPr/>
      <dgm:t>
        <a:bodyPr/>
        <a:lstStyle/>
        <a:p>
          <a:endParaRPr lang="en-US"/>
        </a:p>
      </dgm:t>
    </dgm:pt>
    <dgm:pt modelId="{9987ECC1-5DBB-42D7-AF92-49CD5EB926B0}" type="sibTrans" cxnId="{5A2BAB88-6531-4620-9C85-4BA7F86987C5}">
      <dgm:prSet/>
      <dgm:spPr/>
      <dgm:t>
        <a:bodyPr/>
        <a:lstStyle/>
        <a:p>
          <a:endParaRPr lang="en-US"/>
        </a:p>
      </dgm:t>
    </dgm:pt>
    <dgm:pt modelId="{859EA903-1B3A-49F4-89DA-596547FED42D}">
      <dgm:prSet/>
      <dgm:spPr/>
      <dgm:t>
        <a:bodyPr/>
        <a:lstStyle/>
        <a:p>
          <a:r>
            <a:rPr lang="en-US"/>
            <a:t>• Enable multitenant architecture and cloud services</a:t>
          </a:r>
        </a:p>
      </dgm:t>
    </dgm:pt>
    <dgm:pt modelId="{420ECC01-D151-45B7-A839-E706CDAA4B1A}" type="parTrans" cxnId="{F0380581-D7E6-4CA3-8615-0CC10543357E}">
      <dgm:prSet/>
      <dgm:spPr/>
      <dgm:t>
        <a:bodyPr/>
        <a:lstStyle/>
        <a:p>
          <a:endParaRPr lang="en-US"/>
        </a:p>
      </dgm:t>
    </dgm:pt>
    <dgm:pt modelId="{2A93B053-433B-4E8A-B3D7-19851B7CF98B}" type="sibTrans" cxnId="{F0380581-D7E6-4CA3-8615-0CC10543357E}">
      <dgm:prSet/>
      <dgm:spPr/>
      <dgm:t>
        <a:bodyPr/>
        <a:lstStyle/>
        <a:p>
          <a:endParaRPr lang="en-US"/>
        </a:p>
      </dgm:t>
    </dgm:pt>
    <dgm:pt modelId="{FFC5C77A-96B9-4013-B1CD-CF93669DE386}" type="pres">
      <dgm:prSet presAssocID="{07D639E4-C8C1-479C-977A-E4C756A9834E}" presName="root" presStyleCnt="0">
        <dgm:presLayoutVars>
          <dgm:dir/>
          <dgm:resizeHandles val="exact"/>
        </dgm:presLayoutVars>
      </dgm:prSet>
      <dgm:spPr/>
    </dgm:pt>
    <dgm:pt modelId="{1F35843F-DF4D-4C6C-8D6B-D8BD808ED474}" type="pres">
      <dgm:prSet presAssocID="{07D639E4-C8C1-479C-977A-E4C756A9834E}" presName="container" presStyleCnt="0">
        <dgm:presLayoutVars>
          <dgm:dir/>
          <dgm:resizeHandles val="exact"/>
        </dgm:presLayoutVars>
      </dgm:prSet>
      <dgm:spPr/>
    </dgm:pt>
    <dgm:pt modelId="{6234054B-EDDA-4179-8F4E-64AF543D5C22}" type="pres">
      <dgm:prSet presAssocID="{3FE8B7F0-B141-4AB5-8599-AC935C010296}" presName="compNode" presStyleCnt="0"/>
      <dgm:spPr/>
    </dgm:pt>
    <dgm:pt modelId="{B8353DA0-6586-497C-B95F-DA41ED7C4ECA}" type="pres">
      <dgm:prSet presAssocID="{3FE8B7F0-B141-4AB5-8599-AC935C010296}" presName="iconBgRect" presStyleLbl="bgShp" presStyleIdx="0" presStyleCnt="7"/>
      <dgm:spPr/>
    </dgm:pt>
    <dgm:pt modelId="{186ADEB6-B38D-4255-813F-561796469594}" type="pres">
      <dgm:prSet presAssocID="{3FE8B7F0-B141-4AB5-8599-AC935C01029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BC544BCF-1144-494F-98BD-6448E225548F}" type="pres">
      <dgm:prSet presAssocID="{3FE8B7F0-B141-4AB5-8599-AC935C010296}" presName="spaceRect" presStyleCnt="0"/>
      <dgm:spPr/>
    </dgm:pt>
    <dgm:pt modelId="{43399E22-A2DF-416C-815C-CCA14D0A0369}" type="pres">
      <dgm:prSet presAssocID="{3FE8B7F0-B141-4AB5-8599-AC935C010296}" presName="textRect" presStyleLbl="revTx" presStyleIdx="0" presStyleCnt="7">
        <dgm:presLayoutVars>
          <dgm:chMax val="1"/>
          <dgm:chPref val="1"/>
        </dgm:presLayoutVars>
      </dgm:prSet>
      <dgm:spPr/>
    </dgm:pt>
    <dgm:pt modelId="{DE7C1FFB-9827-47B7-8E46-14DDF33DA23E}" type="pres">
      <dgm:prSet presAssocID="{F5FA4882-9431-4156-80FA-C9023B8EBFBE}" presName="sibTrans" presStyleLbl="sibTrans2D1" presStyleIdx="0" presStyleCnt="0"/>
      <dgm:spPr/>
    </dgm:pt>
    <dgm:pt modelId="{039C2BE2-3FA4-46B4-8222-C88096405352}" type="pres">
      <dgm:prSet presAssocID="{C0289DCF-EEDD-4DCC-9504-614C5BFC8694}" presName="compNode" presStyleCnt="0"/>
      <dgm:spPr/>
    </dgm:pt>
    <dgm:pt modelId="{03AC8117-E5C9-4C5E-905B-B019176E9F83}" type="pres">
      <dgm:prSet presAssocID="{C0289DCF-EEDD-4DCC-9504-614C5BFC8694}" presName="iconBgRect" presStyleLbl="bgShp" presStyleIdx="1" presStyleCnt="7"/>
      <dgm:spPr/>
    </dgm:pt>
    <dgm:pt modelId="{EB1C064B-DA3E-47C6-865A-D22F93AC68AB}" type="pres">
      <dgm:prSet presAssocID="{C0289DCF-EEDD-4DCC-9504-614C5BFC869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B112A20-4B03-4CBD-8DE9-2053701962F0}" type="pres">
      <dgm:prSet presAssocID="{C0289DCF-EEDD-4DCC-9504-614C5BFC8694}" presName="spaceRect" presStyleCnt="0"/>
      <dgm:spPr/>
    </dgm:pt>
    <dgm:pt modelId="{76C764E9-081F-4415-92CB-6CEDF5875A7B}" type="pres">
      <dgm:prSet presAssocID="{C0289DCF-EEDD-4DCC-9504-614C5BFC8694}" presName="textRect" presStyleLbl="revTx" presStyleIdx="1" presStyleCnt="7">
        <dgm:presLayoutVars>
          <dgm:chMax val="1"/>
          <dgm:chPref val="1"/>
        </dgm:presLayoutVars>
      </dgm:prSet>
      <dgm:spPr/>
    </dgm:pt>
    <dgm:pt modelId="{2E363856-AF87-482D-A58C-6A97EA80D813}" type="pres">
      <dgm:prSet presAssocID="{8260A62A-10E1-4591-BFB4-EA367296AC61}" presName="sibTrans" presStyleLbl="sibTrans2D1" presStyleIdx="0" presStyleCnt="0"/>
      <dgm:spPr/>
    </dgm:pt>
    <dgm:pt modelId="{5A145D9F-3F8E-4670-A4F3-C7712B1E371B}" type="pres">
      <dgm:prSet presAssocID="{63C98A5E-B049-4B0C-82BE-6C62CB47960E}" presName="compNode" presStyleCnt="0"/>
      <dgm:spPr/>
    </dgm:pt>
    <dgm:pt modelId="{0C65040F-E4EF-4740-90FD-4B8777381AB3}" type="pres">
      <dgm:prSet presAssocID="{63C98A5E-B049-4B0C-82BE-6C62CB47960E}" presName="iconBgRect" presStyleLbl="bgShp" presStyleIdx="2" presStyleCnt="7"/>
      <dgm:spPr/>
    </dgm:pt>
    <dgm:pt modelId="{27C85381-79FB-4718-9146-2E335657034B}" type="pres">
      <dgm:prSet presAssocID="{63C98A5E-B049-4B0C-82BE-6C62CB47960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B634DCA-BAF1-491B-8365-95CBBA55A2C7}" type="pres">
      <dgm:prSet presAssocID="{63C98A5E-B049-4B0C-82BE-6C62CB47960E}" presName="spaceRect" presStyleCnt="0"/>
      <dgm:spPr/>
    </dgm:pt>
    <dgm:pt modelId="{4ABA46D7-6EE0-43F0-B90B-273C14AB10E9}" type="pres">
      <dgm:prSet presAssocID="{63C98A5E-B049-4B0C-82BE-6C62CB47960E}" presName="textRect" presStyleLbl="revTx" presStyleIdx="2" presStyleCnt="7">
        <dgm:presLayoutVars>
          <dgm:chMax val="1"/>
          <dgm:chPref val="1"/>
        </dgm:presLayoutVars>
      </dgm:prSet>
      <dgm:spPr/>
    </dgm:pt>
    <dgm:pt modelId="{D74E3923-3BA9-42A9-9B59-699FA13DEDFA}" type="pres">
      <dgm:prSet presAssocID="{FE844063-3F08-4979-874B-1023A0D8E66E}" presName="sibTrans" presStyleLbl="sibTrans2D1" presStyleIdx="0" presStyleCnt="0"/>
      <dgm:spPr/>
    </dgm:pt>
    <dgm:pt modelId="{624FD698-408E-4D1E-BF6D-093173D67492}" type="pres">
      <dgm:prSet presAssocID="{F0AC9AE0-4B51-46D6-BADA-DD3E61E5DE29}" presName="compNode" presStyleCnt="0"/>
      <dgm:spPr/>
    </dgm:pt>
    <dgm:pt modelId="{B39331FB-1994-4E07-AB1B-886D24CD7DB1}" type="pres">
      <dgm:prSet presAssocID="{F0AC9AE0-4B51-46D6-BADA-DD3E61E5DE29}" presName="iconBgRect" presStyleLbl="bgShp" presStyleIdx="3" presStyleCnt="7"/>
      <dgm:spPr/>
    </dgm:pt>
    <dgm:pt modelId="{0F0B78A6-84CA-49BF-B4EE-AD48CBBC4380}" type="pres">
      <dgm:prSet presAssocID="{F0AC9AE0-4B51-46D6-BADA-DD3E61E5DE2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9791718-7D73-4A24-9081-F3E359A78CF7}" type="pres">
      <dgm:prSet presAssocID="{F0AC9AE0-4B51-46D6-BADA-DD3E61E5DE29}" presName="spaceRect" presStyleCnt="0"/>
      <dgm:spPr/>
    </dgm:pt>
    <dgm:pt modelId="{5B56887D-EBE7-4C89-9BEB-6B2A760D16D2}" type="pres">
      <dgm:prSet presAssocID="{F0AC9AE0-4B51-46D6-BADA-DD3E61E5DE29}" presName="textRect" presStyleLbl="revTx" presStyleIdx="3" presStyleCnt="7">
        <dgm:presLayoutVars>
          <dgm:chMax val="1"/>
          <dgm:chPref val="1"/>
        </dgm:presLayoutVars>
      </dgm:prSet>
      <dgm:spPr/>
    </dgm:pt>
    <dgm:pt modelId="{B04EA18B-E76D-45A9-AF1C-F0B48CB7771E}" type="pres">
      <dgm:prSet presAssocID="{E9DF7711-1A5E-40D6-9786-94DE5C37D3BD}" presName="sibTrans" presStyleLbl="sibTrans2D1" presStyleIdx="0" presStyleCnt="0"/>
      <dgm:spPr/>
    </dgm:pt>
    <dgm:pt modelId="{F4E44CE4-A8B3-4089-9543-9523E9B10C4E}" type="pres">
      <dgm:prSet presAssocID="{2A66C3D5-1C8D-4776-B1D1-33348443AF8D}" presName="compNode" presStyleCnt="0"/>
      <dgm:spPr/>
    </dgm:pt>
    <dgm:pt modelId="{A44454EC-6F13-4DA8-BEC6-EC6A9F0A3140}" type="pres">
      <dgm:prSet presAssocID="{2A66C3D5-1C8D-4776-B1D1-33348443AF8D}" presName="iconBgRect" presStyleLbl="bgShp" presStyleIdx="4" presStyleCnt="7"/>
      <dgm:spPr/>
    </dgm:pt>
    <dgm:pt modelId="{0780CBD0-9CC0-40FF-98F1-00E59DF7A8E6}" type="pres">
      <dgm:prSet presAssocID="{2A66C3D5-1C8D-4776-B1D1-33348443AF8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60C0B9F-2669-4071-BCA8-699717327286}" type="pres">
      <dgm:prSet presAssocID="{2A66C3D5-1C8D-4776-B1D1-33348443AF8D}" presName="spaceRect" presStyleCnt="0"/>
      <dgm:spPr/>
    </dgm:pt>
    <dgm:pt modelId="{28FDA2EA-06AB-4707-BB9A-74F4FC2CA162}" type="pres">
      <dgm:prSet presAssocID="{2A66C3D5-1C8D-4776-B1D1-33348443AF8D}" presName="textRect" presStyleLbl="revTx" presStyleIdx="4" presStyleCnt="7">
        <dgm:presLayoutVars>
          <dgm:chMax val="1"/>
          <dgm:chPref val="1"/>
        </dgm:presLayoutVars>
      </dgm:prSet>
      <dgm:spPr/>
    </dgm:pt>
    <dgm:pt modelId="{5D226C41-BB70-4946-A438-40B63B234E2C}" type="pres">
      <dgm:prSet presAssocID="{A2736F68-7CAC-4630-B082-670AD7D111D6}" presName="sibTrans" presStyleLbl="sibTrans2D1" presStyleIdx="0" presStyleCnt="0"/>
      <dgm:spPr/>
    </dgm:pt>
    <dgm:pt modelId="{626B96FC-2941-419C-A421-7055413C7D9B}" type="pres">
      <dgm:prSet presAssocID="{0FE4F709-3F54-43DC-BD00-1D00FA167AFB}" presName="compNode" presStyleCnt="0"/>
      <dgm:spPr/>
    </dgm:pt>
    <dgm:pt modelId="{043BA170-5373-43DA-A926-3FD928E748EF}" type="pres">
      <dgm:prSet presAssocID="{0FE4F709-3F54-43DC-BD00-1D00FA167AFB}" presName="iconBgRect" presStyleLbl="bgShp" presStyleIdx="5" presStyleCnt="7"/>
      <dgm:spPr/>
    </dgm:pt>
    <dgm:pt modelId="{61337B8E-EFD3-4257-81C1-437F424CBE2D}" type="pres">
      <dgm:prSet presAssocID="{0FE4F709-3F54-43DC-BD00-1D00FA167AF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5423E7A-63FF-4365-89E3-028079A4001E}" type="pres">
      <dgm:prSet presAssocID="{0FE4F709-3F54-43DC-BD00-1D00FA167AFB}" presName="spaceRect" presStyleCnt="0"/>
      <dgm:spPr/>
    </dgm:pt>
    <dgm:pt modelId="{7642364B-54FB-4B79-B23A-56C0A4AFFEA8}" type="pres">
      <dgm:prSet presAssocID="{0FE4F709-3F54-43DC-BD00-1D00FA167AFB}" presName="textRect" presStyleLbl="revTx" presStyleIdx="5" presStyleCnt="7">
        <dgm:presLayoutVars>
          <dgm:chMax val="1"/>
          <dgm:chPref val="1"/>
        </dgm:presLayoutVars>
      </dgm:prSet>
      <dgm:spPr/>
    </dgm:pt>
    <dgm:pt modelId="{A914F8DF-3896-4D8A-A724-5935B2A9C776}" type="pres">
      <dgm:prSet presAssocID="{9987ECC1-5DBB-42D7-AF92-49CD5EB926B0}" presName="sibTrans" presStyleLbl="sibTrans2D1" presStyleIdx="0" presStyleCnt="0"/>
      <dgm:spPr/>
    </dgm:pt>
    <dgm:pt modelId="{26518714-0A42-4803-A503-5E9E7E944E42}" type="pres">
      <dgm:prSet presAssocID="{859EA903-1B3A-49F4-89DA-596547FED42D}" presName="compNode" presStyleCnt="0"/>
      <dgm:spPr/>
    </dgm:pt>
    <dgm:pt modelId="{A7D8DBAD-C98B-46F8-82F8-F4456E000B0E}" type="pres">
      <dgm:prSet presAssocID="{859EA903-1B3A-49F4-89DA-596547FED42D}" presName="iconBgRect" presStyleLbl="bgShp" presStyleIdx="6" presStyleCnt="7"/>
      <dgm:spPr/>
    </dgm:pt>
    <dgm:pt modelId="{7FE3EE89-04BD-451D-9E27-54F3D1961739}" type="pres">
      <dgm:prSet presAssocID="{859EA903-1B3A-49F4-89DA-596547FED42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A809ED-50CB-4B81-8070-7A1C9FC2AC31}" type="pres">
      <dgm:prSet presAssocID="{859EA903-1B3A-49F4-89DA-596547FED42D}" presName="spaceRect" presStyleCnt="0"/>
      <dgm:spPr/>
    </dgm:pt>
    <dgm:pt modelId="{71DF138D-238F-4F66-8E5C-3DE1C0B79BD3}" type="pres">
      <dgm:prSet presAssocID="{859EA903-1B3A-49F4-89DA-596547FED42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D3E840B-084B-428D-A262-86813E234030}" type="presOf" srcId="{F5FA4882-9431-4156-80FA-C9023B8EBFBE}" destId="{DE7C1FFB-9827-47B7-8E46-14DDF33DA23E}" srcOrd="0" destOrd="0" presId="urn:microsoft.com/office/officeart/2018/2/layout/IconCircleList"/>
    <dgm:cxn modelId="{7A33B31A-6C3B-443C-980C-0542DB954285}" type="presOf" srcId="{9987ECC1-5DBB-42D7-AF92-49CD5EB926B0}" destId="{A914F8DF-3896-4D8A-A724-5935B2A9C776}" srcOrd="0" destOrd="0" presId="urn:microsoft.com/office/officeart/2018/2/layout/IconCircleList"/>
    <dgm:cxn modelId="{7D751F31-91F6-421C-BCB3-D0E6617E59EF}" type="presOf" srcId="{F0AC9AE0-4B51-46D6-BADA-DD3E61E5DE29}" destId="{5B56887D-EBE7-4C89-9BEB-6B2A760D16D2}" srcOrd="0" destOrd="0" presId="urn:microsoft.com/office/officeart/2018/2/layout/IconCircleList"/>
    <dgm:cxn modelId="{2853D94F-FF40-4245-9137-2B31B6A7CA0B}" type="presOf" srcId="{2A66C3D5-1C8D-4776-B1D1-33348443AF8D}" destId="{28FDA2EA-06AB-4707-BB9A-74F4FC2CA162}" srcOrd="0" destOrd="0" presId="urn:microsoft.com/office/officeart/2018/2/layout/IconCircleList"/>
    <dgm:cxn modelId="{287C6871-2074-4130-9572-365A76EAA675}" type="presOf" srcId="{0FE4F709-3F54-43DC-BD00-1D00FA167AFB}" destId="{7642364B-54FB-4B79-B23A-56C0A4AFFEA8}" srcOrd="0" destOrd="0" presId="urn:microsoft.com/office/officeart/2018/2/layout/IconCircleList"/>
    <dgm:cxn modelId="{8DB67271-72B4-4533-A622-DBEEEC7639BC}" type="presOf" srcId="{8260A62A-10E1-4591-BFB4-EA367296AC61}" destId="{2E363856-AF87-482D-A58C-6A97EA80D813}" srcOrd="0" destOrd="0" presId="urn:microsoft.com/office/officeart/2018/2/layout/IconCircleList"/>
    <dgm:cxn modelId="{6551BB58-745A-4894-8770-99D54ED72986}" type="presOf" srcId="{C0289DCF-EEDD-4DCC-9504-614C5BFC8694}" destId="{76C764E9-081F-4415-92CB-6CEDF5875A7B}" srcOrd="0" destOrd="0" presId="urn:microsoft.com/office/officeart/2018/2/layout/IconCircleList"/>
    <dgm:cxn modelId="{1714C87C-A05C-44C4-A840-A0C94F16FF2D}" type="presOf" srcId="{07D639E4-C8C1-479C-977A-E4C756A9834E}" destId="{FFC5C77A-96B9-4013-B1CD-CF93669DE386}" srcOrd="0" destOrd="0" presId="urn:microsoft.com/office/officeart/2018/2/layout/IconCircleList"/>
    <dgm:cxn modelId="{8485AF7F-1B26-499A-AE37-7464F01ABDF1}" type="presOf" srcId="{63C98A5E-B049-4B0C-82BE-6C62CB47960E}" destId="{4ABA46D7-6EE0-43F0-B90B-273C14AB10E9}" srcOrd="0" destOrd="0" presId="urn:microsoft.com/office/officeart/2018/2/layout/IconCircleList"/>
    <dgm:cxn modelId="{F0380581-D7E6-4CA3-8615-0CC10543357E}" srcId="{07D639E4-C8C1-479C-977A-E4C756A9834E}" destId="{859EA903-1B3A-49F4-89DA-596547FED42D}" srcOrd="6" destOrd="0" parTransId="{420ECC01-D151-45B7-A839-E706CDAA4B1A}" sibTransId="{2A93B053-433B-4E8A-B3D7-19851B7CF98B}"/>
    <dgm:cxn modelId="{E099D085-283C-491A-A196-1648E148E22F}" type="presOf" srcId="{A2736F68-7CAC-4630-B082-670AD7D111D6}" destId="{5D226C41-BB70-4946-A438-40B63B234E2C}" srcOrd="0" destOrd="0" presId="urn:microsoft.com/office/officeart/2018/2/layout/IconCircleList"/>
    <dgm:cxn modelId="{5A2BAB88-6531-4620-9C85-4BA7F86987C5}" srcId="{07D639E4-C8C1-479C-977A-E4C756A9834E}" destId="{0FE4F709-3F54-43DC-BD00-1D00FA167AFB}" srcOrd="5" destOrd="0" parTransId="{3B46C027-15F4-48C4-A4A5-F7FA3D21290F}" sibTransId="{9987ECC1-5DBB-42D7-AF92-49CD5EB926B0}"/>
    <dgm:cxn modelId="{51EB2F93-8DF2-4D92-AF60-91817614DBCB}" type="presOf" srcId="{FE844063-3F08-4979-874B-1023A0D8E66E}" destId="{D74E3923-3BA9-42A9-9B59-699FA13DEDFA}" srcOrd="0" destOrd="0" presId="urn:microsoft.com/office/officeart/2018/2/layout/IconCircleList"/>
    <dgm:cxn modelId="{86A1B4AE-595D-4FC1-8A70-7EE3CC33C99F}" type="presOf" srcId="{3FE8B7F0-B141-4AB5-8599-AC935C010296}" destId="{43399E22-A2DF-416C-815C-CCA14D0A0369}" srcOrd="0" destOrd="0" presId="urn:microsoft.com/office/officeart/2018/2/layout/IconCircleList"/>
    <dgm:cxn modelId="{13004FCD-90EC-456F-A93A-80F9F09F98F0}" srcId="{07D639E4-C8C1-479C-977A-E4C756A9834E}" destId="{2A66C3D5-1C8D-4776-B1D1-33348443AF8D}" srcOrd="4" destOrd="0" parTransId="{14BA9BB3-012A-4B74-9C42-0E23F2107535}" sibTransId="{A2736F68-7CAC-4630-B082-670AD7D111D6}"/>
    <dgm:cxn modelId="{970D85CD-5556-45A7-8BAC-C8B74F654E3C}" srcId="{07D639E4-C8C1-479C-977A-E4C756A9834E}" destId="{63C98A5E-B049-4B0C-82BE-6C62CB47960E}" srcOrd="2" destOrd="0" parTransId="{8D08DEB3-5DB5-4D76-BBFD-B147DF5B87A4}" sibTransId="{FE844063-3F08-4979-874B-1023A0D8E66E}"/>
    <dgm:cxn modelId="{A6D01FCF-97D8-4809-8812-7E2C53474E01}" type="presOf" srcId="{859EA903-1B3A-49F4-89DA-596547FED42D}" destId="{71DF138D-238F-4F66-8E5C-3DE1C0B79BD3}" srcOrd="0" destOrd="0" presId="urn:microsoft.com/office/officeart/2018/2/layout/IconCircleList"/>
    <dgm:cxn modelId="{635D59D8-4A2D-43F0-B6E6-B398B19A54CB}" srcId="{07D639E4-C8C1-479C-977A-E4C756A9834E}" destId="{C0289DCF-EEDD-4DCC-9504-614C5BFC8694}" srcOrd="1" destOrd="0" parTransId="{C26F6CAE-ADC1-4DFB-82E9-A9DEFC6CF6F0}" sibTransId="{8260A62A-10E1-4591-BFB4-EA367296AC61}"/>
    <dgm:cxn modelId="{0763F8D9-515D-4774-895E-4198D85818F4}" srcId="{07D639E4-C8C1-479C-977A-E4C756A9834E}" destId="{3FE8B7F0-B141-4AB5-8599-AC935C010296}" srcOrd="0" destOrd="0" parTransId="{244064CE-79CB-4652-AFA2-44F4C20C47C6}" sibTransId="{F5FA4882-9431-4156-80FA-C9023B8EBFBE}"/>
    <dgm:cxn modelId="{19F3BDDA-AEA8-402B-BA1B-E21A905EA689}" type="presOf" srcId="{E9DF7711-1A5E-40D6-9786-94DE5C37D3BD}" destId="{B04EA18B-E76D-45A9-AF1C-F0B48CB7771E}" srcOrd="0" destOrd="0" presId="urn:microsoft.com/office/officeart/2018/2/layout/IconCircleList"/>
    <dgm:cxn modelId="{8294EBE6-F542-4E2C-8A85-8400297052D7}" srcId="{07D639E4-C8C1-479C-977A-E4C756A9834E}" destId="{F0AC9AE0-4B51-46D6-BADA-DD3E61E5DE29}" srcOrd="3" destOrd="0" parTransId="{0764F481-E0E8-4328-8143-B77DE3F2AF7A}" sibTransId="{E9DF7711-1A5E-40D6-9786-94DE5C37D3BD}"/>
    <dgm:cxn modelId="{61B2E41C-F99D-4DB6-B0F9-02D796BD1802}" type="presParOf" srcId="{FFC5C77A-96B9-4013-B1CD-CF93669DE386}" destId="{1F35843F-DF4D-4C6C-8D6B-D8BD808ED474}" srcOrd="0" destOrd="0" presId="urn:microsoft.com/office/officeart/2018/2/layout/IconCircleList"/>
    <dgm:cxn modelId="{1AE98DC7-00BB-4A26-8568-217907897B10}" type="presParOf" srcId="{1F35843F-DF4D-4C6C-8D6B-D8BD808ED474}" destId="{6234054B-EDDA-4179-8F4E-64AF543D5C22}" srcOrd="0" destOrd="0" presId="urn:microsoft.com/office/officeart/2018/2/layout/IconCircleList"/>
    <dgm:cxn modelId="{9FD8C4A0-BFE4-468A-B27D-88BDAF9A45E8}" type="presParOf" srcId="{6234054B-EDDA-4179-8F4E-64AF543D5C22}" destId="{B8353DA0-6586-497C-B95F-DA41ED7C4ECA}" srcOrd="0" destOrd="0" presId="urn:microsoft.com/office/officeart/2018/2/layout/IconCircleList"/>
    <dgm:cxn modelId="{67C281C9-9AEC-4371-B569-BF472DD4E19B}" type="presParOf" srcId="{6234054B-EDDA-4179-8F4E-64AF543D5C22}" destId="{186ADEB6-B38D-4255-813F-561796469594}" srcOrd="1" destOrd="0" presId="urn:microsoft.com/office/officeart/2018/2/layout/IconCircleList"/>
    <dgm:cxn modelId="{483A6F5C-9FAA-4856-B348-05CD93759F33}" type="presParOf" srcId="{6234054B-EDDA-4179-8F4E-64AF543D5C22}" destId="{BC544BCF-1144-494F-98BD-6448E225548F}" srcOrd="2" destOrd="0" presId="urn:microsoft.com/office/officeart/2018/2/layout/IconCircleList"/>
    <dgm:cxn modelId="{1807FC0C-31AB-4F58-8FD8-21ADA9AC530B}" type="presParOf" srcId="{6234054B-EDDA-4179-8F4E-64AF543D5C22}" destId="{43399E22-A2DF-416C-815C-CCA14D0A0369}" srcOrd="3" destOrd="0" presId="urn:microsoft.com/office/officeart/2018/2/layout/IconCircleList"/>
    <dgm:cxn modelId="{CCFF0406-536D-450D-88B1-63076DED54FC}" type="presParOf" srcId="{1F35843F-DF4D-4C6C-8D6B-D8BD808ED474}" destId="{DE7C1FFB-9827-47B7-8E46-14DDF33DA23E}" srcOrd="1" destOrd="0" presId="urn:microsoft.com/office/officeart/2018/2/layout/IconCircleList"/>
    <dgm:cxn modelId="{55CBC835-4838-41EA-AA33-5F6290B4E262}" type="presParOf" srcId="{1F35843F-DF4D-4C6C-8D6B-D8BD808ED474}" destId="{039C2BE2-3FA4-46B4-8222-C88096405352}" srcOrd="2" destOrd="0" presId="urn:microsoft.com/office/officeart/2018/2/layout/IconCircleList"/>
    <dgm:cxn modelId="{DA2A88F7-2A54-44AC-A450-17AAC5B51E53}" type="presParOf" srcId="{039C2BE2-3FA4-46B4-8222-C88096405352}" destId="{03AC8117-E5C9-4C5E-905B-B019176E9F83}" srcOrd="0" destOrd="0" presId="urn:microsoft.com/office/officeart/2018/2/layout/IconCircleList"/>
    <dgm:cxn modelId="{1143F9AD-BB30-4C83-85EA-810BF0E41572}" type="presParOf" srcId="{039C2BE2-3FA4-46B4-8222-C88096405352}" destId="{EB1C064B-DA3E-47C6-865A-D22F93AC68AB}" srcOrd="1" destOrd="0" presId="urn:microsoft.com/office/officeart/2018/2/layout/IconCircleList"/>
    <dgm:cxn modelId="{77A89A46-1F7D-4248-B48B-34DA697E0F7D}" type="presParOf" srcId="{039C2BE2-3FA4-46B4-8222-C88096405352}" destId="{AB112A20-4B03-4CBD-8DE9-2053701962F0}" srcOrd="2" destOrd="0" presId="urn:microsoft.com/office/officeart/2018/2/layout/IconCircleList"/>
    <dgm:cxn modelId="{2F597861-9DD5-42EE-9EC0-4FB60C37B369}" type="presParOf" srcId="{039C2BE2-3FA4-46B4-8222-C88096405352}" destId="{76C764E9-081F-4415-92CB-6CEDF5875A7B}" srcOrd="3" destOrd="0" presId="urn:microsoft.com/office/officeart/2018/2/layout/IconCircleList"/>
    <dgm:cxn modelId="{AEBC3872-A7D4-41C6-82DC-5B40CB3E0EB6}" type="presParOf" srcId="{1F35843F-DF4D-4C6C-8D6B-D8BD808ED474}" destId="{2E363856-AF87-482D-A58C-6A97EA80D813}" srcOrd="3" destOrd="0" presId="urn:microsoft.com/office/officeart/2018/2/layout/IconCircleList"/>
    <dgm:cxn modelId="{7EECC255-335E-45A5-8B86-D6D6F73E7129}" type="presParOf" srcId="{1F35843F-DF4D-4C6C-8D6B-D8BD808ED474}" destId="{5A145D9F-3F8E-4670-A4F3-C7712B1E371B}" srcOrd="4" destOrd="0" presId="urn:microsoft.com/office/officeart/2018/2/layout/IconCircleList"/>
    <dgm:cxn modelId="{FDBC80CF-4BFD-4FBF-BDAE-1E34A89617AA}" type="presParOf" srcId="{5A145D9F-3F8E-4670-A4F3-C7712B1E371B}" destId="{0C65040F-E4EF-4740-90FD-4B8777381AB3}" srcOrd="0" destOrd="0" presId="urn:microsoft.com/office/officeart/2018/2/layout/IconCircleList"/>
    <dgm:cxn modelId="{90EB95B3-96BD-4852-9301-BE7E033F0327}" type="presParOf" srcId="{5A145D9F-3F8E-4670-A4F3-C7712B1E371B}" destId="{27C85381-79FB-4718-9146-2E335657034B}" srcOrd="1" destOrd="0" presId="urn:microsoft.com/office/officeart/2018/2/layout/IconCircleList"/>
    <dgm:cxn modelId="{EC51B7FC-4EBF-4AD1-B98C-B7C457985F58}" type="presParOf" srcId="{5A145D9F-3F8E-4670-A4F3-C7712B1E371B}" destId="{3B634DCA-BAF1-491B-8365-95CBBA55A2C7}" srcOrd="2" destOrd="0" presId="urn:microsoft.com/office/officeart/2018/2/layout/IconCircleList"/>
    <dgm:cxn modelId="{BD74CCB7-7122-4AAA-AAC7-163921420E15}" type="presParOf" srcId="{5A145D9F-3F8E-4670-A4F3-C7712B1E371B}" destId="{4ABA46D7-6EE0-43F0-B90B-273C14AB10E9}" srcOrd="3" destOrd="0" presId="urn:microsoft.com/office/officeart/2018/2/layout/IconCircleList"/>
    <dgm:cxn modelId="{115B0B2D-DE06-49AC-8B04-EBD12746549C}" type="presParOf" srcId="{1F35843F-DF4D-4C6C-8D6B-D8BD808ED474}" destId="{D74E3923-3BA9-42A9-9B59-699FA13DEDFA}" srcOrd="5" destOrd="0" presId="urn:microsoft.com/office/officeart/2018/2/layout/IconCircleList"/>
    <dgm:cxn modelId="{6C4CABC4-074B-4F9E-9AA9-A0A2F188C848}" type="presParOf" srcId="{1F35843F-DF4D-4C6C-8D6B-D8BD808ED474}" destId="{624FD698-408E-4D1E-BF6D-093173D67492}" srcOrd="6" destOrd="0" presId="urn:microsoft.com/office/officeart/2018/2/layout/IconCircleList"/>
    <dgm:cxn modelId="{75A0A7E6-61C1-4FEF-AE1C-49571F6723EE}" type="presParOf" srcId="{624FD698-408E-4D1E-BF6D-093173D67492}" destId="{B39331FB-1994-4E07-AB1B-886D24CD7DB1}" srcOrd="0" destOrd="0" presId="urn:microsoft.com/office/officeart/2018/2/layout/IconCircleList"/>
    <dgm:cxn modelId="{D649D8FF-3554-486C-9563-82C6711C2A0B}" type="presParOf" srcId="{624FD698-408E-4D1E-BF6D-093173D67492}" destId="{0F0B78A6-84CA-49BF-B4EE-AD48CBBC4380}" srcOrd="1" destOrd="0" presId="urn:microsoft.com/office/officeart/2018/2/layout/IconCircleList"/>
    <dgm:cxn modelId="{9FE8913D-F5AD-4B19-9B25-E1509C3D9B09}" type="presParOf" srcId="{624FD698-408E-4D1E-BF6D-093173D67492}" destId="{09791718-7D73-4A24-9081-F3E359A78CF7}" srcOrd="2" destOrd="0" presId="urn:microsoft.com/office/officeart/2018/2/layout/IconCircleList"/>
    <dgm:cxn modelId="{9DAB84D1-2188-4121-9B41-5A709C16A23C}" type="presParOf" srcId="{624FD698-408E-4D1E-BF6D-093173D67492}" destId="{5B56887D-EBE7-4C89-9BEB-6B2A760D16D2}" srcOrd="3" destOrd="0" presId="urn:microsoft.com/office/officeart/2018/2/layout/IconCircleList"/>
    <dgm:cxn modelId="{D59BC26A-C1A2-4B10-A7CE-737718DE05AE}" type="presParOf" srcId="{1F35843F-DF4D-4C6C-8D6B-D8BD808ED474}" destId="{B04EA18B-E76D-45A9-AF1C-F0B48CB7771E}" srcOrd="7" destOrd="0" presId="urn:microsoft.com/office/officeart/2018/2/layout/IconCircleList"/>
    <dgm:cxn modelId="{D40A9771-A85C-4BD0-B0A0-AA532943873D}" type="presParOf" srcId="{1F35843F-DF4D-4C6C-8D6B-D8BD808ED474}" destId="{F4E44CE4-A8B3-4089-9543-9523E9B10C4E}" srcOrd="8" destOrd="0" presId="urn:microsoft.com/office/officeart/2018/2/layout/IconCircleList"/>
    <dgm:cxn modelId="{B4E17B22-88E0-4047-B362-DBDA64676F45}" type="presParOf" srcId="{F4E44CE4-A8B3-4089-9543-9523E9B10C4E}" destId="{A44454EC-6F13-4DA8-BEC6-EC6A9F0A3140}" srcOrd="0" destOrd="0" presId="urn:microsoft.com/office/officeart/2018/2/layout/IconCircleList"/>
    <dgm:cxn modelId="{2FD0E108-372D-43ED-A0FF-4CFA4CB85C9F}" type="presParOf" srcId="{F4E44CE4-A8B3-4089-9543-9523E9B10C4E}" destId="{0780CBD0-9CC0-40FF-98F1-00E59DF7A8E6}" srcOrd="1" destOrd="0" presId="urn:microsoft.com/office/officeart/2018/2/layout/IconCircleList"/>
    <dgm:cxn modelId="{32E4EDDF-524F-4759-A86C-2DE8D001C0EE}" type="presParOf" srcId="{F4E44CE4-A8B3-4089-9543-9523E9B10C4E}" destId="{160C0B9F-2669-4071-BCA8-699717327286}" srcOrd="2" destOrd="0" presId="urn:microsoft.com/office/officeart/2018/2/layout/IconCircleList"/>
    <dgm:cxn modelId="{9388F32F-CD90-4B4F-ABC3-9EB70223B02F}" type="presParOf" srcId="{F4E44CE4-A8B3-4089-9543-9523E9B10C4E}" destId="{28FDA2EA-06AB-4707-BB9A-74F4FC2CA162}" srcOrd="3" destOrd="0" presId="urn:microsoft.com/office/officeart/2018/2/layout/IconCircleList"/>
    <dgm:cxn modelId="{6768EDF3-2B7C-49D7-A80F-82210EAC5DF4}" type="presParOf" srcId="{1F35843F-DF4D-4C6C-8D6B-D8BD808ED474}" destId="{5D226C41-BB70-4946-A438-40B63B234E2C}" srcOrd="9" destOrd="0" presId="urn:microsoft.com/office/officeart/2018/2/layout/IconCircleList"/>
    <dgm:cxn modelId="{22F3272E-F1F4-46DF-BA54-E0D3C2DFB317}" type="presParOf" srcId="{1F35843F-DF4D-4C6C-8D6B-D8BD808ED474}" destId="{626B96FC-2941-419C-A421-7055413C7D9B}" srcOrd="10" destOrd="0" presId="urn:microsoft.com/office/officeart/2018/2/layout/IconCircleList"/>
    <dgm:cxn modelId="{31BD5303-8869-46BC-A71A-C764ECCED558}" type="presParOf" srcId="{626B96FC-2941-419C-A421-7055413C7D9B}" destId="{043BA170-5373-43DA-A926-3FD928E748EF}" srcOrd="0" destOrd="0" presId="urn:microsoft.com/office/officeart/2018/2/layout/IconCircleList"/>
    <dgm:cxn modelId="{1AE21444-00F3-458E-B2F2-A02DC552B2B9}" type="presParOf" srcId="{626B96FC-2941-419C-A421-7055413C7D9B}" destId="{61337B8E-EFD3-4257-81C1-437F424CBE2D}" srcOrd="1" destOrd="0" presId="urn:microsoft.com/office/officeart/2018/2/layout/IconCircleList"/>
    <dgm:cxn modelId="{5AA62714-D8F9-4F01-BFA1-8CE19C323388}" type="presParOf" srcId="{626B96FC-2941-419C-A421-7055413C7D9B}" destId="{A5423E7A-63FF-4365-89E3-028079A4001E}" srcOrd="2" destOrd="0" presId="urn:microsoft.com/office/officeart/2018/2/layout/IconCircleList"/>
    <dgm:cxn modelId="{15785346-E4C6-4753-B6F5-6CD5D38BF440}" type="presParOf" srcId="{626B96FC-2941-419C-A421-7055413C7D9B}" destId="{7642364B-54FB-4B79-B23A-56C0A4AFFEA8}" srcOrd="3" destOrd="0" presId="urn:microsoft.com/office/officeart/2018/2/layout/IconCircleList"/>
    <dgm:cxn modelId="{E05D5299-6D55-464F-97F8-5D3EFE8BAA49}" type="presParOf" srcId="{1F35843F-DF4D-4C6C-8D6B-D8BD808ED474}" destId="{A914F8DF-3896-4D8A-A724-5935B2A9C776}" srcOrd="11" destOrd="0" presId="urn:microsoft.com/office/officeart/2018/2/layout/IconCircleList"/>
    <dgm:cxn modelId="{85E4426B-079A-4CC2-9332-C7D5631C5274}" type="presParOf" srcId="{1F35843F-DF4D-4C6C-8D6B-D8BD808ED474}" destId="{26518714-0A42-4803-A503-5E9E7E944E42}" srcOrd="12" destOrd="0" presId="urn:microsoft.com/office/officeart/2018/2/layout/IconCircleList"/>
    <dgm:cxn modelId="{C561E4E6-A216-41C8-A6B1-B07F5AA97DDE}" type="presParOf" srcId="{26518714-0A42-4803-A503-5E9E7E944E42}" destId="{A7D8DBAD-C98B-46F8-82F8-F4456E000B0E}" srcOrd="0" destOrd="0" presId="urn:microsoft.com/office/officeart/2018/2/layout/IconCircleList"/>
    <dgm:cxn modelId="{5612E9F1-8D5D-4A8C-8130-B2F60F542A02}" type="presParOf" srcId="{26518714-0A42-4803-A503-5E9E7E944E42}" destId="{7FE3EE89-04BD-451D-9E27-54F3D1961739}" srcOrd="1" destOrd="0" presId="urn:microsoft.com/office/officeart/2018/2/layout/IconCircleList"/>
    <dgm:cxn modelId="{B62C0288-92D8-4B8A-8DF2-B34B7380D550}" type="presParOf" srcId="{26518714-0A42-4803-A503-5E9E7E944E42}" destId="{50A809ED-50CB-4B81-8070-7A1C9FC2AC31}" srcOrd="2" destOrd="0" presId="urn:microsoft.com/office/officeart/2018/2/layout/IconCircleList"/>
    <dgm:cxn modelId="{ED2EEE5F-9936-4F0B-837C-6B2E864B84A0}" type="presParOf" srcId="{26518714-0A42-4803-A503-5E9E7E944E42}" destId="{71DF138D-238F-4F66-8E5C-3DE1C0B79B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53DA0-6586-497C-B95F-DA41ED7C4ECA}">
      <dsp:nvSpPr>
        <dsp:cNvPr id="0" name=""/>
        <dsp:cNvSpPr/>
      </dsp:nvSpPr>
      <dsp:spPr>
        <a:xfrm>
          <a:off x="289" y="317984"/>
          <a:ext cx="710427" cy="7104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ADEB6-B38D-4255-813F-561796469594}">
      <dsp:nvSpPr>
        <dsp:cNvPr id="0" name=""/>
        <dsp:cNvSpPr/>
      </dsp:nvSpPr>
      <dsp:spPr>
        <a:xfrm>
          <a:off x="149479" y="467173"/>
          <a:ext cx="412048" cy="412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99E22-A2DF-416C-815C-CCA14D0A0369}">
      <dsp:nvSpPr>
        <dsp:cNvPr id="0" name=""/>
        <dsp:cNvSpPr/>
      </dsp:nvSpPr>
      <dsp:spPr>
        <a:xfrm>
          <a:off x="862952" y="317984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•Conclusion:</a:t>
          </a:r>
        </a:p>
      </dsp:txBody>
      <dsp:txXfrm>
        <a:off x="862952" y="317984"/>
        <a:ext cx="1674579" cy="710427"/>
      </dsp:txXfrm>
    </dsp:sp>
    <dsp:sp modelId="{03AC8117-E5C9-4C5E-905B-B019176E9F83}">
      <dsp:nvSpPr>
        <dsp:cNvPr id="0" name=""/>
        <dsp:cNvSpPr/>
      </dsp:nvSpPr>
      <dsp:spPr>
        <a:xfrm>
          <a:off x="2829314" y="317984"/>
          <a:ext cx="710427" cy="7104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C064B-DA3E-47C6-865A-D22F93AC68AB}">
      <dsp:nvSpPr>
        <dsp:cNvPr id="0" name=""/>
        <dsp:cNvSpPr/>
      </dsp:nvSpPr>
      <dsp:spPr>
        <a:xfrm>
          <a:off x="2978504" y="467173"/>
          <a:ext cx="412048" cy="412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64E9-081F-4415-92CB-6CEDF5875A7B}">
      <dsp:nvSpPr>
        <dsp:cNvPr id="0" name=""/>
        <dsp:cNvSpPr/>
      </dsp:nvSpPr>
      <dsp:spPr>
        <a:xfrm>
          <a:off x="3691976" y="317984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•• Provides demonstration of what Python is capable of when it comes to meeting Cyber security needs.</a:t>
          </a:r>
        </a:p>
      </dsp:txBody>
      <dsp:txXfrm>
        <a:off x="3691976" y="317984"/>
        <a:ext cx="1674579" cy="710427"/>
      </dsp:txXfrm>
    </dsp:sp>
    <dsp:sp modelId="{0C65040F-E4EF-4740-90FD-4B8777381AB3}">
      <dsp:nvSpPr>
        <dsp:cNvPr id="0" name=""/>
        <dsp:cNvSpPr/>
      </dsp:nvSpPr>
      <dsp:spPr>
        <a:xfrm>
          <a:off x="5658339" y="317984"/>
          <a:ext cx="710427" cy="7104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85381-79FB-4718-9146-2E335657034B}">
      <dsp:nvSpPr>
        <dsp:cNvPr id="0" name=""/>
        <dsp:cNvSpPr/>
      </dsp:nvSpPr>
      <dsp:spPr>
        <a:xfrm>
          <a:off x="5807529" y="467173"/>
          <a:ext cx="412048" cy="412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A46D7-6EE0-43F0-B90B-273C14AB10E9}">
      <dsp:nvSpPr>
        <dsp:cNvPr id="0" name=""/>
        <dsp:cNvSpPr/>
      </dsp:nvSpPr>
      <dsp:spPr>
        <a:xfrm>
          <a:off x="6521001" y="317984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•• Offers a scalable and flexible approach to generating passwords.</a:t>
          </a:r>
        </a:p>
      </dsp:txBody>
      <dsp:txXfrm>
        <a:off x="6521001" y="317984"/>
        <a:ext cx="1674579" cy="710427"/>
      </dsp:txXfrm>
    </dsp:sp>
    <dsp:sp modelId="{B39331FB-1994-4E07-AB1B-886D24CD7DB1}">
      <dsp:nvSpPr>
        <dsp:cNvPr id="0" name=""/>
        <dsp:cNvSpPr/>
      </dsp:nvSpPr>
      <dsp:spPr>
        <a:xfrm>
          <a:off x="289" y="1741188"/>
          <a:ext cx="710427" cy="7104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B78A6-84CA-49BF-B4EE-AD48CBBC4380}">
      <dsp:nvSpPr>
        <dsp:cNvPr id="0" name=""/>
        <dsp:cNvSpPr/>
      </dsp:nvSpPr>
      <dsp:spPr>
        <a:xfrm>
          <a:off x="149479" y="1890378"/>
          <a:ext cx="412048" cy="412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6887D-EBE7-4C89-9BEB-6B2A760D16D2}">
      <dsp:nvSpPr>
        <dsp:cNvPr id="0" name=""/>
        <dsp:cNvSpPr/>
      </dsp:nvSpPr>
      <dsp:spPr>
        <a:xfrm>
          <a:off x="862952" y="1741188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•Future Scope:</a:t>
          </a:r>
        </a:p>
      </dsp:txBody>
      <dsp:txXfrm>
        <a:off x="862952" y="1741188"/>
        <a:ext cx="1674579" cy="710427"/>
      </dsp:txXfrm>
    </dsp:sp>
    <dsp:sp modelId="{A44454EC-6F13-4DA8-BEC6-EC6A9F0A3140}">
      <dsp:nvSpPr>
        <dsp:cNvPr id="0" name=""/>
        <dsp:cNvSpPr/>
      </dsp:nvSpPr>
      <dsp:spPr>
        <a:xfrm>
          <a:off x="2829314" y="1741188"/>
          <a:ext cx="710427" cy="7104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0CBD0-9CC0-40FF-98F1-00E59DF7A8E6}">
      <dsp:nvSpPr>
        <dsp:cNvPr id="0" name=""/>
        <dsp:cNvSpPr/>
      </dsp:nvSpPr>
      <dsp:spPr>
        <a:xfrm>
          <a:off x="2978504" y="1890378"/>
          <a:ext cx="412048" cy="412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DA2EA-06AB-4707-BB9A-74F4FC2CA162}">
      <dsp:nvSpPr>
        <dsp:cNvPr id="0" name=""/>
        <dsp:cNvSpPr/>
      </dsp:nvSpPr>
      <dsp:spPr>
        <a:xfrm>
          <a:off x="3691976" y="1741188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◦ Add secure password storage and retrieval functionality.</a:t>
          </a:r>
        </a:p>
      </dsp:txBody>
      <dsp:txXfrm>
        <a:off x="3691976" y="1741188"/>
        <a:ext cx="1674579" cy="710427"/>
      </dsp:txXfrm>
    </dsp:sp>
    <dsp:sp modelId="{043BA170-5373-43DA-A926-3FD928E748EF}">
      <dsp:nvSpPr>
        <dsp:cNvPr id="0" name=""/>
        <dsp:cNvSpPr/>
      </dsp:nvSpPr>
      <dsp:spPr>
        <a:xfrm>
          <a:off x="5658339" y="1741188"/>
          <a:ext cx="710427" cy="7104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37B8E-EFD3-4257-81C1-437F424CBE2D}">
      <dsp:nvSpPr>
        <dsp:cNvPr id="0" name=""/>
        <dsp:cNvSpPr/>
      </dsp:nvSpPr>
      <dsp:spPr>
        <a:xfrm>
          <a:off x="5807529" y="1890378"/>
          <a:ext cx="412048" cy="4120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2364B-54FB-4B79-B23A-56C0A4AFFEA8}">
      <dsp:nvSpPr>
        <dsp:cNvPr id="0" name=""/>
        <dsp:cNvSpPr/>
      </dsp:nvSpPr>
      <dsp:spPr>
        <a:xfrm>
          <a:off x="6521001" y="1741188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•• Connect into enterprise systems and third-party tools.</a:t>
          </a:r>
        </a:p>
      </dsp:txBody>
      <dsp:txXfrm>
        <a:off x="6521001" y="1741188"/>
        <a:ext cx="1674579" cy="710427"/>
      </dsp:txXfrm>
    </dsp:sp>
    <dsp:sp modelId="{A7D8DBAD-C98B-46F8-82F8-F4456E000B0E}">
      <dsp:nvSpPr>
        <dsp:cNvPr id="0" name=""/>
        <dsp:cNvSpPr/>
      </dsp:nvSpPr>
      <dsp:spPr>
        <a:xfrm>
          <a:off x="289" y="3164393"/>
          <a:ext cx="710427" cy="71042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3EE89-04BD-451D-9E27-54F3D1961739}">
      <dsp:nvSpPr>
        <dsp:cNvPr id="0" name=""/>
        <dsp:cNvSpPr/>
      </dsp:nvSpPr>
      <dsp:spPr>
        <a:xfrm>
          <a:off x="149479" y="3313583"/>
          <a:ext cx="412048" cy="41204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F138D-238F-4F66-8E5C-3DE1C0B79BD3}">
      <dsp:nvSpPr>
        <dsp:cNvPr id="0" name=""/>
        <dsp:cNvSpPr/>
      </dsp:nvSpPr>
      <dsp:spPr>
        <a:xfrm>
          <a:off x="862952" y="3164393"/>
          <a:ext cx="1674579" cy="710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Enable multitenant architecture and cloud services</a:t>
          </a:r>
        </a:p>
      </dsp:txBody>
      <dsp:txXfrm>
        <a:off x="862952" y="3164393"/>
        <a:ext cx="1674579" cy="710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93B5EC8B-0699-2FBF-F659-A71337429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500">
                <a:solidFill>
                  <a:srgbClr val="FFFFFF"/>
                </a:solidFill>
              </a:rPr>
              <a:t>Password Generator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By Mullagura Harsha Vardhan Naidu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B. Tech CSE Data Science and Machine Learning</a:t>
            </a:r>
          </a:p>
          <a:p>
            <a:pPr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Lovely Professional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3E5E3B51-7EF4-AD3D-7079-498DBA4D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2" r="28180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IN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Password Generator Project This project focuses on simplifying password generation to improve cybersecurity.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Addresses weak, repetitive passwords and the risks they cause.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It uses python to automatically generate random passwords that are hard to guess &amp; crack.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 Provides an easy, intuitive interface for simple operations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IN" sz="3500"/>
              <a:t>Objectives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Objectives:</a:t>
            </a:r>
          </a:p>
          <a:p>
            <a:r>
              <a:rPr lang="en-US" sz="1400" dirty="0"/>
              <a:t>Strong password generation automation </a:t>
            </a:r>
          </a:p>
          <a:p>
            <a:r>
              <a:rPr lang="en-US" sz="1400" dirty="0"/>
              <a:t> Have flexible password options.</a:t>
            </a:r>
          </a:p>
          <a:p>
            <a:r>
              <a:rPr lang="en-US" sz="1400" dirty="0"/>
              <a:t> Have a lot of security and randomness.</a:t>
            </a:r>
          </a:p>
          <a:p>
            <a:r>
              <a:rPr lang="en-US" sz="1400" dirty="0"/>
              <a:t> Provide a simplistic user-interface.</a:t>
            </a:r>
          </a:p>
          <a:p>
            <a:r>
              <a:rPr lang="en-US" sz="1400" dirty="0"/>
              <a:t>Ensure that future enhancements can be added.</a:t>
            </a:r>
          </a:p>
          <a:p>
            <a:pPr marL="0" indent="0">
              <a:buNone/>
            </a:pPr>
            <a:r>
              <a:rPr lang="en-US" sz="1400" b="1" dirty="0"/>
              <a:t>S</a:t>
            </a:r>
            <a:r>
              <a:rPr lang="en-US" sz="1600" b="1" dirty="0"/>
              <a:t>cope:</a:t>
            </a:r>
          </a:p>
          <a:p>
            <a:r>
              <a:rPr lang="en-US" sz="1400" dirty="0"/>
              <a:t>Supports user defined criteria (length, characters)</a:t>
            </a:r>
          </a:p>
          <a:p>
            <a:r>
              <a:rPr lang="en-US" sz="1400" dirty="0"/>
              <a:t>Provides secure with aspect of randomness and modularity on its design.</a:t>
            </a:r>
          </a:p>
          <a:p>
            <a:r>
              <a:rPr lang="en-US" sz="1400" dirty="0"/>
              <a:t>CLI and GUI options for diverse user knowledge</a:t>
            </a:r>
          </a:p>
          <a:p>
            <a:pPr marL="0" indent="0">
              <a:lnSpc>
                <a:spcPct val="90000"/>
              </a:lnSpc>
              <a:buNone/>
            </a:pPr>
            <a:endParaRPr lang="en-IN" sz="1200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DE95513D-9383-BC2C-D123-862642EC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58" r="49980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IN" sz="3850"/>
              <a:t>Technical Tools and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1836421"/>
            <a:ext cx="5033221" cy="35737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Tools: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Python with libraries such as secrets, random and </a:t>
            </a:r>
            <a:r>
              <a:rPr lang="en-US" sz="1400" dirty="0" err="1"/>
              <a:t>Tkinter</a:t>
            </a:r>
            <a:r>
              <a:rPr lang="en-US" sz="1400" dirty="0"/>
              <a:t>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IDE: PyCharm or Python IDLE for development.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/>
              <a:t>• Design: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Backend: Use secrets based password maker - Python’s secrets module.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Frontend: </a:t>
            </a:r>
            <a:r>
              <a:rPr lang="en-US" sz="1400" dirty="0" err="1"/>
              <a:t>Tkinter</a:t>
            </a:r>
            <a:r>
              <a:rPr lang="en-US" sz="1400" dirty="0"/>
              <a:t> GUI that allows you to add/edit/display user option.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 Modular architecture for growth and adaptability.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Settings: Users can specify password length, complexity (number of uppercase, lowercase, numbers and symbols allowed) and other settings directly from GUI.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D156EFC3-4564-50C6-BD6C-2B68CE39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IN" sz="2800"/>
              <a:t>Implementation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AA1C517-A320-8E16-EFAF-B52EFE18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2" r="51085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IN" sz="1700" dirty="0"/>
              <a:t>Key Features:</a:t>
            </a:r>
          </a:p>
          <a:p>
            <a:pPr marL="0" indent="0">
              <a:buNone/>
            </a:pPr>
            <a:endParaRPr lang="en-US" sz="1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 Generate Passwords: Random and secure using the libraries offered by Python.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Specifiable Parameters: Length, characters, complexity. 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 User Interface GUI with interactive elements like sliders and checkboxes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 Copy to Clipboard: Generate passwords with a single-click copy.</a:t>
            </a:r>
          </a:p>
          <a:p>
            <a:endParaRPr lang="en-IN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Testing and Validation</a:t>
            </a:r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Unit Testing:</a:t>
            </a:r>
          </a:p>
          <a:p>
            <a:pPr>
              <a:lnSpc>
                <a:spcPct val="90000"/>
              </a:lnSpc>
            </a:pPr>
            <a:endParaRPr lang="en-US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Checks whether a password is long enough, random enough and has enough different types of characters in it.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Makes sure GUI elements are responsive correctly.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Integration Testing: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Checks the complete flow of password creation and </a:t>
            </a:r>
            <a:r>
              <a:rPr lang="en-US" sz="1800" dirty="0" err="1"/>
              <a:t>customisation</a:t>
            </a:r>
            <a:r>
              <a:rPr lang="en-US" sz="1800" dirty="0"/>
              <a:t> end-to-end.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 Ensures that GUI interacts with backend logic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3000">
                <a:solidFill>
                  <a:srgbClr val="FFFFFF"/>
                </a:solidFill>
              </a:rPr>
              <a:t>Achievements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US" sz="1700" b="1" dirty="0"/>
              <a:t>Achievements:</a:t>
            </a:r>
          </a:p>
          <a:p>
            <a:r>
              <a:rPr lang="en-US" sz="1700" dirty="0"/>
              <a:t> Built a password generation system that is secure and flexible.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Better user experience with intuitive GUI.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b="1" dirty="0"/>
              <a:t>Challenges:</a:t>
            </a:r>
          </a:p>
          <a:p>
            <a:r>
              <a:rPr lang="en-US" sz="1700" dirty="0"/>
              <a:t> Setting-Centric Randomization for High Security.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 Striking a balance between a clean interface to perform basic tasks and an advanced one to create complex workflows.</a:t>
            </a:r>
          </a:p>
          <a:p>
            <a:pPr marL="0" indent="0"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Conclusion and Future 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E0541D-0C08-5571-572F-22B39E1A4D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72551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462</Words>
  <Application>Microsoft Office PowerPoint</Application>
  <PresentationFormat>On-screen Show (4:3)</PresentationFormat>
  <Paragraphs>73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Office Theme</vt:lpstr>
      <vt:lpstr>Password Generator Project</vt:lpstr>
      <vt:lpstr>Introduction</vt:lpstr>
      <vt:lpstr>Objectives and Scope</vt:lpstr>
      <vt:lpstr>Technical Tools and Design</vt:lpstr>
      <vt:lpstr>Implementation</vt:lpstr>
      <vt:lpstr>Testing and Validation</vt:lpstr>
      <vt:lpstr>Achievements and Challenges</vt:lpstr>
      <vt:lpstr>Conclusion and Future Scope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MULLAGURA HARSHA VARDHAN NAIDU</cp:lastModifiedBy>
  <cp:revision>4</cp:revision>
  <dcterms:created xsi:type="dcterms:W3CDTF">2013-01-27T09:14:16Z</dcterms:created>
  <dcterms:modified xsi:type="dcterms:W3CDTF">2024-11-28T04:34:01Z</dcterms:modified>
  <cp:category/>
</cp:coreProperties>
</file>